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44D82-E91C-4B28-951A-463DAD1C1A2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26957-DD16-4C7B-8F40-00CDA3579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9.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Вашему </a:t>
            </a:r>
            <a:r>
              <a:rPr lang="ru-RU" b="1" dirty="0"/>
              <a:t>вниманию представлены памятники в Костроме, Тюмени, Омске, Самаре. Кому посвящены данные сооружения? Почему они установлены именно в этих городах? Как объяснить, что на всех памятниках изображены дети?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Кострома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Памятник труженикам тыла в Костром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24744"/>
            <a:ext cx="5190858" cy="55591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Тюмень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аким быть памятнику героям тыла?"/>
          <p:cNvPicPr>
            <a:picLocks noChangeAspect="1" noChangeArrowheads="1"/>
          </p:cNvPicPr>
          <p:nvPr/>
        </p:nvPicPr>
        <p:blipFill>
          <a:blip r:embed="rId2" cstate="print"/>
          <a:srcRect l="8640" r="16841"/>
          <a:stretch>
            <a:fillRect/>
          </a:stretch>
        </p:blipFill>
        <p:spPr bwMode="auto">
          <a:xfrm>
            <a:off x="1547664" y="1340768"/>
            <a:ext cx="6150269" cy="524673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Омск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www.ATLCOM.RU - Единая база недвижимости Атлант - Недвижимость БЕЗ посредников (мультилистинг для агентств недвижимости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73621"/>
            <a:ext cx="7272808" cy="52893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Самара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Военные монументальные памятники Самары - ИА REGNUM"/>
          <p:cNvPicPr>
            <a:picLocks noChangeAspect="1" noChangeArrowheads="1"/>
          </p:cNvPicPr>
          <p:nvPr/>
        </p:nvPicPr>
        <p:blipFill>
          <a:blip r:embed="rId2" cstate="print"/>
          <a:srcRect t="5845" b="8424"/>
          <a:stretch>
            <a:fillRect/>
          </a:stretch>
        </p:blipFill>
        <p:spPr bwMode="auto">
          <a:xfrm>
            <a:off x="2555776" y="1268760"/>
            <a:ext cx="4159130" cy="532105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/>
              <a:t>Все эти памятники посвящены труженикам тыла. В этих городах не было военных действий, но сюда были эвакуированы госпитали, организации, предприятия, учреждения культуры, на которых день и ночь трудились горожане, в том числе и </a:t>
            </a:r>
            <a:r>
              <a:rPr lang="ru-RU" sz="4000" b="1" dirty="0" smtClean="0"/>
              <a:t>дети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336704"/>
          </a:xfrm>
        </p:spPr>
        <p:txBody>
          <a:bodyPr/>
          <a:lstStyle/>
          <a:p>
            <a:pPr>
              <a:buNone/>
            </a:pPr>
            <a:r>
              <a:rPr lang="ru-RU" sz="4000" b="1" dirty="0"/>
              <a:t>Неслучайно в Самаре на одной стороне постамента надпись: «Детям – труженикам тыла 1941-1945. Благодарная Самара», а на другой - стихотворные строки:</a:t>
            </a:r>
          </a:p>
          <a:p>
            <a:pPr>
              <a:buNone/>
            </a:pPr>
            <a:r>
              <a:rPr lang="ru-RU" sz="4000" b="1" dirty="0"/>
              <a:t>«Средь голода, разрухи и смертей </a:t>
            </a:r>
            <a:br>
              <a:rPr lang="ru-RU" sz="4000" b="1" dirty="0"/>
            </a:br>
            <a:r>
              <a:rPr lang="ru-RU" sz="4000" b="1" dirty="0"/>
              <a:t>Вам выпала особая дорога: </a:t>
            </a:r>
            <a:br>
              <a:rPr lang="ru-RU" sz="4000" b="1" dirty="0"/>
            </a:br>
            <a:r>
              <a:rPr lang="ru-RU" sz="4000" b="1" dirty="0"/>
              <a:t>Война вас не считала за детей, </a:t>
            </a:r>
            <a:br>
              <a:rPr lang="ru-RU" sz="4000" b="1" dirty="0"/>
            </a:br>
            <a:r>
              <a:rPr lang="ru-RU" sz="4000" b="1" dirty="0"/>
              <a:t>А Родина с вас спрашивала </a:t>
            </a:r>
            <a:r>
              <a:rPr lang="ru-RU" sz="4000" b="1"/>
              <a:t>строго</a:t>
            </a:r>
            <a:r>
              <a:rPr lang="ru-RU" sz="4000" b="1" smtClean="0"/>
              <a:t>»</a:t>
            </a:r>
            <a:endParaRPr lang="ru-RU" sz="4000" b="1" dirty="0"/>
          </a:p>
          <a:p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pres?slideindex=2&amp;slidetitle=Слайд 2" highlightClick="1"/>
          </p:cNvPr>
          <p:cNvSpPr/>
          <p:nvPr/>
        </p:nvSpPr>
        <p:spPr>
          <a:xfrm>
            <a:off x="8460432" y="6453336"/>
            <a:ext cx="683568" cy="404664"/>
          </a:xfrm>
          <a:prstGeom prst="actionButtonBackPrevious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80</Words>
  <Application>Microsoft Office PowerPoint</Application>
  <PresentationFormat>Экран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9.  Вашему вниманию представлены памятники в Костроме, Тюмени, Омске, Самаре. Кому посвящены данные сооружения? Почему они установлены именно в этих городах? Как объяснить, что на всех памятниках изображены дети? </vt:lpstr>
      <vt:lpstr>Кострома</vt:lpstr>
      <vt:lpstr>Тюмень</vt:lpstr>
      <vt:lpstr>Омск</vt:lpstr>
      <vt:lpstr>Самара</vt:lpstr>
      <vt:lpstr>Слайд 6</vt:lpstr>
      <vt:lpstr>Слайд 7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9.  Вашему вниманию представлены памятники в Костроме, Тюмени, Омске, Самаре. Кому посвящены данные сооружения? Почему они установлены именно в этих городах? Как объяснить, что на всех памятниках изображены дети? </dc:title>
  <dc:creator>Admin</dc:creator>
  <cp:lastModifiedBy>Смехнова</cp:lastModifiedBy>
  <cp:revision>9</cp:revision>
  <dcterms:created xsi:type="dcterms:W3CDTF">2014-12-24T15:44:21Z</dcterms:created>
  <dcterms:modified xsi:type="dcterms:W3CDTF">2015-01-14T06:19:46Z</dcterms:modified>
</cp:coreProperties>
</file>